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56" r:id="rId2"/>
    <p:sldId id="275" r:id="rId3"/>
    <p:sldId id="258" r:id="rId4"/>
    <p:sldId id="264" r:id="rId5"/>
    <p:sldId id="265" r:id="rId6"/>
    <p:sldId id="267" r:id="rId7"/>
    <p:sldId id="268" r:id="rId8"/>
    <p:sldId id="269" r:id="rId9"/>
    <p:sldId id="259" r:id="rId10"/>
    <p:sldId id="266" r:id="rId11"/>
    <p:sldId id="260" r:id="rId12"/>
    <p:sldId id="271" r:id="rId13"/>
    <p:sldId id="274" r:id="rId14"/>
    <p:sldId id="273" r:id="rId15"/>
    <p:sldId id="261" r:id="rId16"/>
    <p:sldId id="262" r:id="rId17"/>
    <p:sldId id="263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 autoAdjust="0"/>
    <p:restoredTop sz="94652" autoAdjust="0"/>
  </p:normalViewPr>
  <p:slideViewPr>
    <p:cSldViewPr>
      <p:cViewPr varScale="1">
        <p:scale>
          <a:sx n="90" d="100"/>
          <a:sy n="90" d="100"/>
        </p:scale>
        <p:origin x="-1053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049A-67DB-4E84-84F6-86969520BBEF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F66B4-C110-4C7F-915B-55207BCDBCA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F66B4-C110-4C7F-915B-55207BCDBCA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23-04-26 15243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14755"/>
            <a:ext cx="9144000" cy="5028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3-04-26 15455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395" y="685800"/>
            <a:ext cx="8001210" cy="49524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 </a:t>
            </a:r>
            <a:br>
              <a:rPr lang="en-IN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3-04-26 1531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1936" y="1481138"/>
            <a:ext cx="8200128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atin typeface="Algerian" pitchFamily="82" charset="0"/>
              </a:rPr>
              <a:t>BENEFITS</a:t>
            </a:r>
            <a:endParaRPr lang="en-US" b="1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Arial Rounded MT Bold" pitchFamily="34" charset="0"/>
            </a:endParaRPr>
          </a:p>
          <a:p>
            <a:endParaRPr lang="en-US" dirty="0" smtClean="0">
              <a:latin typeface="Arial Rounded MT Bold" pitchFamily="34" charset="0"/>
            </a:endParaRPr>
          </a:p>
          <a:p>
            <a:r>
              <a:rPr lang="en-US" dirty="0" smtClean="0">
                <a:latin typeface="Arial Rounded MT Bold" pitchFamily="34" charset="0"/>
              </a:rPr>
              <a:t>XAMPP(Apache </a:t>
            </a:r>
            <a:r>
              <a:rPr lang="en-US" dirty="0" err="1" smtClean="0">
                <a:latin typeface="Arial Rounded MT Bold" pitchFamily="34" charset="0"/>
              </a:rPr>
              <a:t>Mysql</a:t>
            </a:r>
            <a:r>
              <a:rPr lang="en-US" dirty="0" smtClean="0">
                <a:latin typeface="Arial Rounded MT Bold" pitchFamily="34" charset="0"/>
              </a:rPr>
              <a:t> </a:t>
            </a:r>
            <a:r>
              <a:rPr lang="en-US" dirty="0" err="1" smtClean="0">
                <a:latin typeface="Arial Rounded MT Bold" pitchFamily="34" charset="0"/>
              </a:rPr>
              <a:t>Php</a:t>
            </a:r>
            <a:r>
              <a:rPr lang="en-US" dirty="0" smtClean="0">
                <a:latin typeface="Arial Rounded MT Bold" pitchFamily="34" charset="0"/>
              </a:rPr>
              <a:t>)</a:t>
            </a:r>
            <a:endParaRPr lang="en-US" dirty="0" smtClean="0">
              <a:solidFill>
                <a:srgbClr val="002060"/>
              </a:solidFill>
              <a:latin typeface="Arial Rounded MT Bold" pitchFamily="34" charset="0"/>
            </a:endParaRPr>
          </a:p>
          <a:p>
            <a:r>
              <a:rPr lang="en-US" dirty="0" smtClean="0">
                <a:latin typeface="Arial Rounded MT Bold" pitchFamily="34" charset="0"/>
              </a:rPr>
              <a:t>NOTEPAD++ OR ANY OTHER </a:t>
            </a:r>
            <a:r>
              <a:rPr lang="en-US" dirty="0" smtClean="0">
                <a:solidFill>
                  <a:srgbClr val="002060"/>
                </a:solidFill>
                <a:latin typeface="Arial Rounded MT Bold" pitchFamily="34" charset="0"/>
              </a:rPr>
              <a:t>TEXT EDITOR</a:t>
            </a:r>
          </a:p>
          <a:p>
            <a:r>
              <a:rPr lang="en-US" dirty="0" smtClean="0">
                <a:latin typeface="Arial Rounded MT Bold" pitchFamily="34" charset="0"/>
              </a:rPr>
              <a:t>CHROME OR ANY OTHER </a:t>
            </a:r>
            <a:r>
              <a:rPr lang="en-US" dirty="0" smtClean="0">
                <a:solidFill>
                  <a:srgbClr val="002060"/>
                </a:solidFill>
                <a:latin typeface="Arial Rounded MT Bold" pitchFamily="34" charset="0"/>
              </a:rPr>
              <a:t>BROWSER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SOFTWARE USED</a:t>
            </a:r>
            <a:endParaRPr lang="en-US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 Rounded MT Bold" pitchFamily="34" charset="0"/>
              </a:rPr>
              <a:t>HTML </a:t>
            </a:r>
            <a:r>
              <a:rPr lang="en-US" dirty="0" smtClean="0">
                <a:solidFill>
                  <a:srgbClr val="FF0000"/>
                </a:solidFill>
                <a:latin typeface="Arial Rounded MT Bold" pitchFamily="34" charset="0"/>
              </a:rPr>
              <a:t>(HYPERTEXT MARKUP LANGUAGE)</a:t>
            </a:r>
          </a:p>
          <a:p>
            <a:r>
              <a:rPr lang="en-US" dirty="0" smtClean="0">
                <a:latin typeface="Arial Rounded MT Bold" pitchFamily="34" charset="0"/>
              </a:rPr>
              <a:t>CSS </a:t>
            </a:r>
            <a:r>
              <a:rPr lang="en-US" dirty="0" smtClean="0">
                <a:solidFill>
                  <a:srgbClr val="FF0000"/>
                </a:solidFill>
                <a:latin typeface="Arial Rounded MT Bold" pitchFamily="34" charset="0"/>
              </a:rPr>
              <a:t>(CASCADING STYLE SHEET)</a:t>
            </a:r>
          </a:p>
          <a:p>
            <a:r>
              <a:rPr lang="en-US" dirty="0" smtClean="0">
                <a:latin typeface="Arial Rounded MT Bold" pitchFamily="34" charset="0"/>
              </a:rPr>
              <a:t>BOOTSTRAP </a:t>
            </a:r>
            <a:r>
              <a:rPr lang="en-US" dirty="0" smtClean="0">
                <a:solidFill>
                  <a:srgbClr val="FF0000"/>
                </a:solidFill>
                <a:latin typeface="Arial Rounded MT Bold" pitchFamily="34" charset="0"/>
              </a:rPr>
              <a:t>(FRAMEWORK OF CSS AND JS)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FRONTEND (LANGUAGE USED)</a:t>
            </a:r>
            <a:endParaRPr lang="en-US" u="sng" dirty="0">
              <a:latin typeface="Algerian" pitchFamily="82" charset="0"/>
            </a:endParaRPr>
          </a:p>
        </p:txBody>
      </p:sp>
      <p:pic>
        <p:nvPicPr>
          <p:cNvPr id="4" name="Picture 5" descr="C:\Users\win 8.1\Desktop\htmlandc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24200"/>
            <a:ext cx="6096000" cy="25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>
              <a:latin typeface="Arial Rounded MT Bold" pitchFamily="34" charset="0"/>
            </a:endParaRPr>
          </a:p>
          <a:p>
            <a:r>
              <a:rPr lang="en-US" sz="2000" dirty="0" smtClean="0">
                <a:latin typeface="Arial Rounded MT Bold" pitchFamily="34" charset="0"/>
              </a:rPr>
              <a:t>PHP(Hypertext </a:t>
            </a:r>
            <a:r>
              <a:rPr lang="en-US" sz="2000" dirty="0" smtClean="0">
                <a:latin typeface="Arial Rounded MT Bold" pitchFamily="34" charset="0"/>
              </a:rPr>
              <a:t>Preprocessor)(Server Side Language)</a:t>
            </a:r>
          </a:p>
          <a:p>
            <a:r>
              <a:rPr lang="en-US" sz="2000" dirty="0" smtClean="0">
                <a:latin typeface="Arial Rounded MT Bold" pitchFamily="34" charset="0"/>
              </a:rPr>
              <a:t>MYSQL(Database)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 smtClean="0">
                <a:latin typeface="Algerian" pitchFamily="82" charset="0"/>
              </a:rPr>
              <a:t>BackEnd</a:t>
            </a:r>
            <a:r>
              <a:rPr lang="en-US" u="sng" dirty="0" smtClean="0">
                <a:latin typeface="Algerian" pitchFamily="82" charset="0"/>
              </a:rPr>
              <a:t> Technologies Used</a:t>
            </a:r>
            <a:endParaRPr lang="en-US" u="sng" dirty="0">
              <a:latin typeface="Algerian" pitchFamily="82" charset="0"/>
            </a:endParaRPr>
          </a:p>
        </p:txBody>
      </p:sp>
      <p:pic>
        <p:nvPicPr>
          <p:cNvPr id="4" name="Picture 4" descr="PHP MySQL Object Oriented Programming (OOP) | by Mohammad Julfikar | Medi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071813"/>
            <a:ext cx="6777038" cy="2898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3-04-26 15314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4243" y="1481138"/>
            <a:ext cx="8215513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atin typeface="Algerian" pitchFamily="82" charset="0"/>
              </a:rPr>
              <a:t>CHALLENGES</a:t>
            </a:r>
            <a:endParaRPr lang="en-US" b="1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3-04-26 15315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3460" y="1481138"/>
            <a:ext cx="8217079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atin typeface="Algerian" pitchFamily="82" charset="0"/>
              </a:rPr>
              <a:t>FUTURE</a:t>
            </a:r>
            <a:endParaRPr lang="en-US" b="1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3-04-26 15322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1936" y="1481138"/>
            <a:ext cx="8200128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atin typeface="Algerian" pitchFamily="82" charset="0"/>
              </a:rPr>
              <a:t>CONCLUSION</a:t>
            </a:r>
            <a:endParaRPr lang="en-US" b="1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026091"/>
          </a:xfrm>
        </p:spPr>
        <p:txBody>
          <a:bodyPr>
            <a:normAutofit/>
          </a:bodyPr>
          <a:lstStyle/>
          <a:p>
            <a:r>
              <a:rPr lang="en-IN" sz="9600" b="1" u="sng" dirty="0" smtClean="0">
                <a:latin typeface="Algerian" pitchFamily="82" charset="0"/>
              </a:rPr>
              <a:t>THANK YOU</a:t>
            </a:r>
            <a:endParaRPr lang="en-US" sz="9600" b="1" u="sng" dirty="0">
              <a:latin typeface="Algerian" pitchFamily="8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2" pitchFamily="18" charset="2"/>
              <a:buNone/>
            </a:pPr>
            <a:endParaRPr lang="en-US" sz="1600" b="1" dirty="0" smtClean="0"/>
          </a:p>
          <a:p>
            <a:pPr>
              <a:buFont typeface="Wingdings 2" pitchFamily="18" charset="2"/>
              <a:buNone/>
            </a:pPr>
            <a:endParaRPr lang="en-US" sz="1600" b="1" dirty="0" smtClean="0"/>
          </a:p>
          <a:p>
            <a:pPr>
              <a:buFont typeface="Wingdings 2" pitchFamily="18" charset="2"/>
              <a:buNone/>
            </a:pPr>
            <a:endParaRPr lang="en-US" sz="1600" b="1" dirty="0" smtClean="0"/>
          </a:p>
          <a:p>
            <a:pPr>
              <a:buFont typeface="Wingdings 2" pitchFamily="18" charset="2"/>
              <a:buNone/>
            </a:pPr>
            <a:endParaRPr lang="en-US" sz="1600" b="1" dirty="0" smtClean="0"/>
          </a:p>
          <a:p>
            <a:pPr>
              <a:buFont typeface="Wingdings 2" pitchFamily="18" charset="2"/>
              <a:buNone/>
            </a:pPr>
            <a:endParaRPr lang="en-US" sz="1600" b="1" dirty="0" smtClean="0"/>
          </a:p>
          <a:p>
            <a:pPr>
              <a:buFont typeface="Wingdings 2" pitchFamily="18" charset="2"/>
              <a:buNone/>
            </a:pPr>
            <a:endParaRPr lang="en-US" sz="1600" b="1" dirty="0" smtClean="0"/>
          </a:p>
          <a:p>
            <a:pPr>
              <a:buFont typeface="Wingdings 2" pitchFamily="18" charset="2"/>
              <a:buNone/>
            </a:pPr>
            <a:endParaRPr lang="en-US" sz="1600" b="1" dirty="0" smtClean="0"/>
          </a:p>
          <a:p>
            <a:pPr>
              <a:buFont typeface="Wingdings 2" pitchFamily="18" charset="2"/>
              <a:buNone/>
            </a:pPr>
            <a:endParaRPr lang="en-US" sz="1600" b="1" dirty="0" smtClean="0"/>
          </a:p>
          <a:p>
            <a:pPr>
              <a:buFont typeface="Wingdings 2" pitchFamily="18" charset="2"/>
              <a:buNone/>
            </a:pPr>
            <a:endParaRPr lang="en-US" sz="1600" b="1" dirty="0" smtClean="0"/>
          </a:p>
          <a:p>
            <a:pPr>
              <a:buFont typeface="Wingdings 2" pitchFamily="18" charset="2"/>
              <a:buNone/>
            </a:pPr>
            <a:endParaRPr lang="en-US" sz="1600" b="1" dirty="0" smtClean="0"/>
          </a:p>
          <a:p>
            <a:pPr>
              <a:buFont typeface="Wingdings 2" pitchFamily="18" charset="2"/>
              <a:buNone/>
            </a:pPr>
            <a:endParaRPr lang="en-US" sz="1600" b="1" dirty="0" smtClean="0"/>
          </a:p>
          <a:p>
            <a:pPr>
              <a:buFont typeface="Wingdings 2" pitchFamily="18" charset="2"/>
              <a:buNone/>
            </a:pPr>
            <a:r>
              <a:rPr lang="en-US" sz="1600" b="1" dirty="0" smtClean="0"/>
              <a:t>Guided </a:t>
            </a:r>
            <a:r>
              <a:rPr lang="en-US" sz="1600" b="1" dirty="0" smtClean="0"/>
              <a:t>By:</a:t>
            </a:r>
            <a:r>
              <a:rPr lang="en-US" sz="1600" b="1" dirty="0" smtClean="0">
                <a:solidFill>
                  <a:srgbClr val="FF0000"/>
                </a:solidFill>
              </a:rPr>
              <a:t>			</a:t>
            </a:r>
            <a:r>
              <a:rPr lang="en-US" sz="1600" b="1" dirty="0" smtClean="0">
                <a:solidFill>
                  <a:srgbClr val="FF0000"/>
                </a:solidFill>
              </a:rPr>
              <a:t>		</a:t>
            </a:r>
            <a:r>
              <a:rPr lang="en-US" sz="1600" b="1" dirty="0" smtClean="0"/>
              <a:t>Presented </a:t>
            </a:r>
            <a:r>
              <a:rPr lang="en-US" sz="1600" b="1" dirty="0" smtClean="0"/>
              <a:t>By: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Ms. </a:t>
            </a:r>
            <a:r>
              <a:rPr lang="en-US" sz="1600" b="1" dirty="0" err="1" smtClean="0">
                <a:solidFill>
                  <a:srgbClr val="FF0000"/>
                </a:solidFill>
              </a:rPr>
              <a:t>Ruchi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</a:rPr>
              <a:t>Talwar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</a:rPr>
              <a:t>Mam</a:t>
            </a:r>
            <a:r>
              <a:rPr lang="en-US" sz="1600" b="1" dirty="0" smtClean="0">
                <a:solidFill>
                  <a:srgbClr val="FF0000"/>
                </a:solidFill>
              </a:rPr>
              <a:t>                			</a:t>
            </a:r>
            <a:r>
              <a:rPr lang="en-US" sz="1600" b="1" dirty="0" err="1" smtClean="0">
                <a:solidFill>
                  <a:srgbClr val="FF0000"/>
                </a:solidFill>
              </a:rPr>
              <a:t>Piyush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</a:rPr>
              <a:t>kumar</a:t>
            </a:r>
            <a:r>
              <a:rPr lang="en-US" sz="1600" b="1" dirty="0" smtClean="0">
                <a:solidFill>
                  <a:srgbClr val="FF0000"/>
                </a:solidFill>
              </a:rPr>
              <a:t> Singh 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                                                 </a:t>
            </a:r>
            <a:r>
              <a:rPr lang="en-US" sz="1600" b="1" dirty="0" smtClean="0">
                <a:solidFill>
                  <a:srgbClr val="FF0000"/>
                </a:solidFill>
              </a:rPr>
              <a:t>			</a:t>
            </a:r>
            <a:r>
              <a:rPr lang="en-US" sz="1600" b="1" dirty="0" err="1" smtClean="0">
                <a:solidFill>
                  <a:srgbClr val="FF0000"/>
                </a:solidFill>
              </a:rPr>
              <a:t>Keyshav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</a:rPr>
              <a:t>sharma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                                                   </a:t>
            </a:r>
            <a:r>
              <a:rPr lang="en-US" sz="1600" b="1" dirty="0" smtClean="0">
                <a:solidFill>
                  <a:srgbClr val="FF0000"/>
                </a:solidFill>
              </a:rPr>
              <a:t>		Abhishek </a:t>
            </a:r>
            <a:r>
              <a:rPr lang="en-US" sz="1600" b="1" dirty="0" smtClean="0">
                <a:solidFill>
                  <a:srgbClr val="FF0000"/>
                </a:solidFill>
              </a:rPr>
              <a:t>Chaudhary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>
                <a:latin typeface="Britannic Bold" pitchFamily="34" charset="0"/>
              </a:rPr>
              <a:t>GLA UNIVERSITY</a:t>
            </a:r>
            <a:endParaRPr lang="en-US" u="sng" dirty="0">
              <a:latin typeface="Britannic Bold" pitchFamily="34" charset="0"/>
            </a:endParaRPr>
          </a:p>
        </p:txBody>
      </p:sp>
      <p:pic>
        <p:nvPicPr>
          <p:cNvPr id="4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828800"/>
            <a:ext cx="4875291" cy="20596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3-04-26 15303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88059" y="1481138"/>
            <a:ext cx="8167881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atin typeface="Algerian" pitchFamily="82" charset="0"/>
              </a:rPr>
              <a:t>INTRODUCTION</a:t>
            </a:r>
            <a:endParaRPr lang="en-US" b="1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3-04-26 15434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65762" y="1481138"/>
            <a:ext cx="5812476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atin typeface="Algerian" pitchFamily="82" charset="0"/>
              </a:rPr>
              <a:t>HOME PAGE</a:t>
            </a:r>
            <a:endParaRPr lang="en-US" b="1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endParaRPr lang="en-GB" dirty="0" smtClean="0"/>
          </a:p>
          <a:p>
            <a:pPr fontAlgn="base"/>
            <a:r>
              <a:rPr lang="en-GB" dirty="0" smtClean="0">
                <a:latin typeface="Britannic Bold" pitchFamily="34" charset="0"/>
              </a:rPr>
              <a:t>Admin </a:t>
            </a:r>
            <a:r>
              <a:rPr lang="en-GB" dirty="0" smtClean="0">
                <a:latin typeface="Britannic Bold" pitchFamily="34" charset="0"/>
              </a:rPr>
              <a:t>module</a:t>
            </a:r>
          </a:p>
          <a:p>
            <a:pPr fontAlgn="base"/>
            <a:r>
              <a:rPr lang="en-GB" dirty="0" smtClean="0">
                <a:latin typeface="Britannic Bold" pitchFamily="34" charset="0"/>
              </a:rPr>
              <a:t>User module</a:t>
            </a:r>
          </a:p>
          <a:p>
            <a:pPr fontAlgn="base"/>
            <a:r>
              <a:rPr lang="en-GB" dirty="0" smtClean="0">
                <a:latin typeface="Britannic Bold" pitchFamily="34" charset="0"/>
              </a:rPr>
              <a:t>Doctor module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u="sng" dirty="0" smtClean="0">
                <a:latin typeface="Arial Black" pitchFamily="34" charset="0"/>
              </a:rPr>
              <a:t>The entire project mainly consists of 3 </a:t>
            </a:r>
            <a:r>
              <a:rPr lang="en-GB" u="sng" dirty="0" smtClean="0">
                <a:latin typeface="Arial Black" pitchFamily="34" charset="0"/>
              </a:rPr>
              <a:t>modules</a:t>
            </a:r>
            <a:endParaRPr lang="en-US" u="sng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3-04-26 15572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502462"/>
            <a:ext cx="8229600" cy="448331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latin typeface="Algerian" pitchFamily="82" charset="0"/>
              </a:rPr>
              <a:t>ADMIN MODULE</a:t>
            </a:r>
            <a:endParaRPr lang="en-US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latin typeface="Algerian" pitchFamily="82" charset="0"/>
              </a:rPr>
              <a:t>USER MODULE</a:t>
            </a:r>
            <a:endParaRPr lang="en-US" u="sng" dirty="0">
              <a:latin typeface="Algerian" pitchFamily="82" charset="0"/>
            </a:endParaRPr>
          </a:p>
        </p:txBody>
      </p:sp>
      <p:pic>
        <p:nvPicPr>
          <p:cNvPr id="6" name="Content Placeholder 5" descr="Screenshot 2023-04-26 15595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505255"/>
            <a:ext cx="8229600" cy="447772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3-04-26 16002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513126"/>
            <a:ext cx="8229600" cy="446198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latin typeface="Algerian" pitchFamily="82" charset="0"/>
              </a:rPr>
              <a:t>DOCTOR MODULE</a:t>
            </a:r>
            <a:endParaRPr lang="en-US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3-04-26 15305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6174" y="1481138"/>
            <a:ext cx="8191652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atin typeface="Algerian" pitchFamily="82" charset="0"/>
              </a:rPr>
              <a:t>KEY FEATURES</a:t>
            </a:r>
            <a:endParaRPr lang="en-US" b="1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46</TotalTime>
  <Words>94</Words>
  <Application>Microsoft Office PowerPoint</Application>
  <PresentationFormat>On-screen Show (4:3)</PresentationFormat>
  <Paragraphs>49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Concourse</vt:lpstr>
      <vt:lpstr>Slide 1</vt:lpstr>
      <vt:lpstr>GLA UNIVERSITY</vt:lpstr>
      <vt:lpstr>INTRODUCTION</vt:lpstr>
      <vt:lpstr>HOME PAGE</vt:lpstr>
      <vt:lpstr>The entire project mainly consists of 3 modules</vt:lpstr>
      <vt:lpstr>ADMIN MODULE</vt:lpstr>
      <vt:lpstr>USER MODULE</vt:lpstr>
      <vt:lpstr>DOCTOR MODULE</vt:lpstr>
      <vt:lpstr>KEY FEATURES</vt:lpstr>
      <vt:lpstr>  </vt:lpstr>
      <vt:lpstr>BENEFITS</vt:lpstr>
      <vt:lpstr>SOFTWARE USED</vt:lpstr>
      <vt:lpstr>FRONTEND (LANGUAGE USED)</vt:lpstr>
      <vt:lpstr>BackEnd Technologies Used</vt:lpstr>
      <vt:lpstr>CHALLENGES</vt:lpstr>
      <vt:lpstr>FUTURE</vt:lpstr>
      <vt:lpstr>CONCLUSION</vt:lpstr>
      <vt:lpstr>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Abhishek Chaudhary</dc:creator>
  <cp:lastModifiedBy>Abhishek Chaudhary</cp:lastModifiedBy>
  <cp:revision>5</cp:revision>
  <dcterms:created xsi:type="dcterms:W3CDTF">2006-08-16T00:00:00Z</dcterms:created>
  <dcterms:modified xsi:type="dcterms:W3CDTF">2023-04-26T10:51:05Z</dcterms:modified>
</cp:coreProperties>
</file>